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4660"/>
  </p:normalViewPr>
  <p:slideViewPr>
    <p:cSldViewPr>
      <p:cViewPr>
        <p:scale>
          <a:sx n="81" d="100"/>
          <a:sy n="81" d="100"/>
        </p:scale>
        <p:origin x="-86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_tradnl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_tradnl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_trad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1FA17C0-3953-4ADA-8A19-A5A3DF209851}" type="datetimeFigureOut">
              <a:rPr lang="es-ES_tradnl" smtClean="0"/>
              <a:pPr/>
              <a:t>16/06/2012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839FCC7-1A01-4912-8EFD-1F651637162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2132856"/>
            <a:ext cx="6172200" cy="1894362"/>
          </a:xfrm>
        </p:spPr>
        <p:txBody>
          <a:bodyPr>
            <a:normAutofit/>
          </a:bodyPr>
          <a:lstStyle/>
          <a:p>
            <a:r>
              <a:rPr lang="es-ES_tradnl" sz="7200" dirty="0" smtClean="0">
                <a:solidFill>
                  <a:schemeClr val="accent1"/>
                </a:solidFill>
              </a:rPr>
              <a:t>WALES</a:t>
            </a:r>
            <a:endParaRPr lang="es-ES_tradnl" sz="7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3657600" cy="45720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ES_tradnl" dirty="0" err="1" smtClean="0"/>
              <a:t>Wales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a </a:t>
            </a:r>
            <a:r>
              <a:rPr lang="es-ES_tradnl" dirty="0" err="1" smtClean="0"/>
              <a:t>region</a:t>
            </a:r>
            <a:r>
              <a:rPr lang="es-ES_tradnl" dirty="0" smtClean="0"/>
              <a:t> </a:t>
            </a:r>
            <a:r>
              <a:rPr lang="es-ES_tradnl" dirty="0" smtClean="0"/>
              <a:t>in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west</a:t>
            </a:r>
            <a:r>
              <a:rPr lang="es-ES_tradnl" dirty="0" smtClean="0"/>
              <a:t> of Great </a:t>
            </a:r>
            <a:r>
              <a:rPr lang="es-ES_tradnl" dirty="0" err="1" smtClean="0"/>
              <a:t>Britain</a:t>
            </a:r>
            <a:r>
              <a:rPr lang="es-ES_tradnl" dirty="0" smtClean="0"/>
              <a:t>.</a:t>
            </a:r>
            <a:r>
              <a:rPr lang="en-US" dirty="0" smtClean="0"/>
              <a:t> The national day of Wales is the Day of St David (March 1</a:t>
            </a:r>
            <a:r>
              <a:rPr lang="en-US" baseline="30000" dirty="0" smtClean="0"/>
              <a:t>st</a:t>
            </a:r>
            <a:r>
              <a:rPr lang="en-US" dirty="0" smtClean="0"/>
              <a:t> ).Wales is a bilingual country. The two official languages are Welsh and English. The capital is Cardiff.</a:t>
            </a:r>
            <a:endParaRPr lang="es-ES_tradnl" dirty="0"/>
          </a:p>
        </p:txBody>
      </p:sp>
      <p:pic>
        <p:nvPicPr>
          <p:cNvPr id="4" name="3 Marcador de contenido" descr="cardiffbay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23928" y="1052736"/>
            <a:ext cx="4752527" cy="396044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3657600" cy="4572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s-ES_tradnl" dirty="0" smtClean="0"/>
              <a:t>Cardiff </a:t>
            </a:r>
            <a:r>
              <a:rPr lang="es-ES_tradnl" dirty="0" err="1" smtClean="0"/>
              <a:t>Castle</a:t>
            </a:r>
            <a:r>
              <a:rPr lang="es-ES_tradnl" dirty="0" smtClean="0"/>
              <a:t> </a:t>
            </a:r>
            <a:r>
              <a:rPr lang="es-ES_tradnl" dirty="0" err="1" smtClean="0"/>
              <a:t>was</a:t>
            </a:r>
            <a:r>
              <a:rPr lang="es-ES_tradnl" dirty="0" smtClean="0"/>
              <a:t> </a:t>
            </a:r>
            <a:r>
              <a:rPr lang="es-ES_tradnl" dirty="0" err="1" smtClean="0"/>
              <a:t>built</a:t>
            </a:r>
            <a:r>
              <a:rPr lang="es-ES_tradnl" dirty="0" smtClean="0"/>
              <a:t> in 1091.The </a:t>
            </a:r>
            <a:r>
              <a:rPr lang="es-ES_tradnl" dirty="0" err="1" smtClean="0"/>
              <a:t>most</a:t>
            </a:r>
            <a:r>
              <a:rPr lang="es-ES_tradnl" dirty="0" smtClean="0"/>
              <a:t> </a:t>
            </a:r>
            <a:r>
              <a:rPr lang="es-ES_tradnl" dirty="0" err="1" smtClean="0"/>
              <a:t>famous</a:t>
            </a:r>
            <a:r>
              <a:rPr lang="es-ES_tradnl" dirty="0" smtClean="0"/>
              <a:t> </a:t>
            </a:r>
            <a:r>
              <a:rPr lang="es-ES_tradnl" dirty="0" err="1" smtClean="0"/>
              <a:t>occupant</a:t>
            </a:r>
            <a:r>
              <a:rPr lang="es-ES_tradnl" dirty="0" smtClean="0"/>
              <a:t> </a:t>
            </a:r>
            <a:r>
              <a:rPr lang="es-ES_tradnl" dirty="0" err="1" smtClean="0"/>
              <a:t>was</a:t>
            </a:r>
            <a:r>
              <a:rPr lang="es-ES_tradnl" dirty="0" smtClean="0"/>
              <a:t> </a:t>
            </a:r>
            <a:r>
              <a:rPr lang="es-ES_tradnl" dirty="0" err="1" smtClean="0"/>
              <a:t>Robert,Duke</a:t>
            </a:r>
            <a:r>
              <a:rPr lang="es-ES_tradnl" dirty="0" smtClean="0"/>
              <a:t> of </a:t>
            </a:r>
            <a:r>
              <a:rPr lang="es-ES_tradnl" dirty="0" err="1" smtClean="0"/>
              <a:t>Normandy.The</a:t>
            </a:r>
            <a:r>
              <a:rPr lang="es-ES_tradnl" dirty="0" smtClean="0"/>
              <a:t> </a:t>
            </a:r>
            <a:r>
              <a:rPr lang="es-ES_tradnl" dirty="0" err="1" smtClean="0"/>
              <a:t>castle</a:t>
            </a:r>
            <a:r>
              <a:rPr lang="es-ES_tradnl" dirty="0" smtClean="0"/>
              <a:t> </a:t>
            </a:r>
            <a:r>
              <a:rPr lang="es-ES_tradnl" dirty="0" err="1" smtClean="0"/>
              <a:t>was</a:t>
            </a:r>
            <a:r>
              <a:rPr lang="es-ES_tradnl" dirty="0" smtClean="0"/>
              <a:t> a </a:t>
            </a:r>
            <a:r>
              <a:rPr lang="es-ES_tradnl" dirty="0" err="1" smtClean="0"/>
              <a:t>Roman</a:t>
            </a:r>
            <a:r>
              <a:rPr lang="es-ES_tradnl" dirty="0" smtClean="0"/>
              <a:t> </a:t>
            </a:r>
            <a:r>
              <a:rPr lang="es-ES_tradnl" dirty="0" err="1" smtClean="0"/>
              <a:t>fort</a:t>
            </a:r>
            <a:r>
              <a:rPr lang="es-ES_tradnl" dirty="0" smtClean="0"/>
              <a:t>. </a:t>
            </a:r>
            <a:r>
              <a:rPr lang="es-ES_tradnl" dirty="0" err="1" smtClean="0"/>
              <a:t>Nowadays,some</a:t>
            </a:r>
            <a:r>
              <a:rPr lang="es-ES_tradnl" dirty="0" smtClean="0"/>
              <a:t> </a:t>
            </a:r>
            <a:r>
              <a:rPr lang="es-ES_tradnl" dirty="0" err="1" smtClean="0"/>
              <a:t>rooms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castle</a:t>
            </a:r>
            <a:r>
              <a:rPr lang="es-ES_tradnl" dirty="0" smtClean="0"/>
              <a:t> can be </a:t>
            </a:r>
            <a:r>
              <a:rPr lang="es-ES_tradnl" dirty="0" err="1" smtClean="0"/>
              <a:t>used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weddings</a:t>
            </a:r>
            <a:r>
              <a:rPr lang="es-ES_tradnl" dirty="0" smtClean="0"/>
              <a:t>.</a:t>
            </a:r>
          </a:p>
        </p:txBody>
      </p:sp>
      <p:pic>
        <p:nvPicPr>
          <p:cNvPr id="6" name="5 Marcador de contenido" descr="wallpapers_cardiff-castle_wales_united_kingdom[1]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067944" y="1124744"/>
            <a:ext cx="4536503" cy="413305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79512" y="404664"/>
            <a:ext cx="3960440" cy="5904656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Welsh</a:t>
            </a:r>
            <a:r>
              <a:rPr lang="es-ES_tradnl" dirty="0" smtClean="0"/>
              <a:t> </a:t>
            </a:r>
            <a:r>
              <a:rPr lang="es-ES_tradnl" dirty="0" err="1" smtClean="0"/>
              <a:t>dragon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a symbol of </a:t>
            </a:r>
            <a:r>
              <a:rPr lang="es-ES_tradnl" dirty="0" err="1" smtClean="0"/>
              <a:t>Wales</a:t>
            </a:r>
            <a:r>
              <a:rPr lang="es-ES_tradnl" dirty="0" smtClean="0"/>
              <a:t>. </a:t>
            </a:r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/>
              <a:t>a</a:t>
            </a:r>
            <a:r>
              <a:rPr lang="es-ES_tradnl" dirty="0" err="1" smtClean="0"/>
              <a:t>ppears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flag</a:t>
            </a:r>
            <a:r>
              <a:rPr lang="es-ES_tradnl" dirty="0" smtClean="0"/>
              <a:t> of </a:t>
            </a:r>
            <a:r>
              <a:rPr lang="es-ES_tradnl" dirty="0" err="1" smtClean="0"/>
              <a:t>Wales</a:t>
            </a:r>
            <a:r>
              <a:rPr lang="es-ES_tradnl" dirty="0" smtClean="0"/>
              <a:t> and </a:t>
            </a:r>
            <a:r>
              <a:rPr lang="es-ES_tradnl" dirty="0" err="1" smtClean="0"/>
              <a:t>it</a:t>
            </a:r>
            <a:r>
              <a:rPr lang="es-ES_tradnl" dirty="0" smtClean="0"/>
              <a:t> can be a </a:t>
            </a:r>
            <a:r>
              <a:rPr lang="es-ES_tradnl" dirty="0" err="1" smtClean="0"/>
              <a:t>Roman</a:t>
            </a:r>
            <a:r>
              <a:rPr lang="es-ES_tradnl" dirty="0"/>
              <a:t> </a:t>
            </a:r>
            <a:r>
              <a:rPr lang="es-ES_tradnl" dirty="0" err="1" smtClean="0"/>
              <a:t>mark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 </a:t>
            </a:r>
            <a:r>
              <a:rPr lang="es-ES_tradnl" dirty="0" err="1" smtClean="0"/>
              <a:t>colonization,whose</a:t>
            </a:r>
            <a:r>
              <a:rPr lang="es-ES_tradnl" dirty="0" smtClean="0"/>
              <a:t> </a:t>
            </a:r>
            <a:r>
              <a:rPr lang="es-ES_tradnl" dirty="0" err="1" smtClean="0"/>
              <a:t>army</a:t>
            </a:r>
            <a:r>
              <a:rPr lang="es-ES_tradnl" dirty="0" smtClean="0"/>
              <a:t> </a:t>
            </a:r>
            <a:r>
              <a:rPr lang="es-ES_tradnl" dirty="0" err="1" smtClean="0"/>
              <a:t>used</a:t>
            </a:r>
            <a:r>
              <a:rPr lang="es-ES_tradnl" dirty="0" smtClean="0"/>
              <a:t> </a:t>
            </a:r>
            <a:r>
              <a:rPr lang="es-ES_tradnl" dirty="0" err="1" smtClean="0"/>
              <a:t>dragons</a:t>
            </a:r>
            <a:r>
              <a:rPr lang="es-ES_tradnl" dirty="0" smtClean="0"/>
              <a:t> as </a:t>
            </a:r>
            <a:r>
              <a:rPr lang="es-ES_tradnl" dirty="0" err="1" smtClean="0"/>
              <a:t>standards</a:t>
            </a:r>
            <a:r>
              <a:rPr lang="es-ES_tradnl" dirty="0" smtClean="0"/>
              <a:t>. Henry VII </a:t>
            </a:r>
            <a:r>
              <a:rPr lang="es-ES_tradnl" dirty="0" err="1" smtClean="0"/>
              <a:t>took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symbol of King </a:t>
            </a:r>
            <a:r>
              <a:rPr lang="es-ES_tradnl" dirty="0" err="1" smtClean="0"/>
              <a:t>Cadwaladra,adding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colours</a:t>
            </a:r>
            <a:r>
              <a:rPr lang="es-ES_tradnl" dirty="0" smtClean="0"/>
              <a:t>  </a:t>
            </a:r>
            <a:r>
              <a:rPr lang="es-ES_tradnl" dirty="0" err="1" smtClean="0"/>
              <a:t>green</a:t>
            </a:r>
            <a:r>
              <a:rPr lang="es-ES_tradnl" dirty="0" smtClean="0"/>
              <a:t> and </a:t>
            </a:r>
            <a:r>
              <a:rPr lang="es-ES_tradnl" dirty="0" err="1" smtClean="0"/>
              <a:t>white</a:t>
            </a:r>
            <a:r>
              <a:rPr lang="es-ES_tradnl" dirty="0" smtClean="0"/>
              <a:t> </a:t>
            </a:r>
            <a:r>
              <a:rPr lang="es-ES_tradnl" dirty="0" err="1" smtClean="0"/>
              <a:t>representing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House</a:t>
            </a:r>
            <a:r>
              <a:rPr lang="es-ES_tradnl" dirty="0" smtClean="0"/>
              <a:t> of Tudor ,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his</a:t>
            </a:r>
            <a:r>
              <a:rPr lang="es-ES_tradnl" dirty="0" smtClean="0"/>
              <a:t> </a:t>
            </a:r>
            <a:r>
              <a:rPr lang="es-ES_tradnl" dirty="0" err="1" smtClean="0"/>
              <a:t>way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Battle</a:t>
            </a:r>
            <a:r>
              <a:rPr lang="es-ES_tradnl" dirty="0" smtClean="0"/>
              <a:t> of </a:t>
            </a:r>
            <a:r>
              <a:rPr lang="es-ES_tradnl" dirty="0" err="1" smtClean="0"/>
              <a:t>Bosworth</a:t>
            </a:r>
            <a:r>
              <a:rPr lang="es-ES_tradnl" dirty="0" smtClean="0"/>
              <a:t>.</a:t>
            </a:r>
            <a:r>
              <a:rPr lang="en-US" dirty="0" smtClean="0"/>
              <a:t> The leek and the narcissus are other important symbols of Wales.</a:t>
            </a:r>
            <a:endParaRPr lang="es-ES_tradnl" dirty="0"/>
          </a:p>
        </p:txBody>
      </p:sp>
      <p:pic>
        <p:nvPicPr>
          <p:cNvPr id="7" name="6 Marcador de contenido" descr="wales[1]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196752"/>
            <a:ext cx="4392488" cy="39056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QUESTIONS ABOUT WALES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endParaRPr lang="es-ES_tradnl" dirty="0" smtClean="0"/>
          </a:p>
          <a:p>
            <a:pPr marL="457200" indent="-45720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1)</a:t>
            </a:r>
            <a:r>
              <a:rPr lang="en-US" b="1" dirty="0" smtClean="0"/>
              <a:t>What is the capital of Wales?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None/>
            </a:pPr>
            <a:r>
              <a:rPr lang="en-US" b="1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a)</a:t>
            </a:r>
            <a:r>
              <a:rPr lang="en-US" dirty="0" smtClean="0">
                <a:solidFill>
                  <a:schemeClr val="tx1"/>
                </a:solidFill>
              </a:rPr>
              <a:t>Cardiff.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b) </a:t>
            </a:r>
            <a:r>
              <a:rPr lang="en-US" dirty="0" smtClean="0">
                <a:solidFill>
                  <a:schemeClr val="tx1"/>
                </a:solidFill>
              </a:rPr>
              <a:t>Manchester</a:t>
            </a:r>
          </a:p>
          <a:p>
            <a:pPr marL="457200" indent="-457200">
              <a:buNone/>
            </a:pPr>
            <a:r>
              <a:rPr lang="en-US" dirty="0" smtClean="0"/>
              <a:t> </a:t>
            </a:r>
          </a:p>
          <a:p>
            <a:pPr marL="457200" indent="-45720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c) </a:t>
            </a:r>
            <a:r>
              <a:rPr lang="en-US" dirty="0" smtClean="0">
                <a:solidFill>
                  <a:schemeClr val="tx1"/>
                </a:solidFill>
              </a:rPr>
              <a:t>Liverpool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2)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How many official languages are there in Wales?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a)</a:t>
            </a:r>
            <a:r>
              <a:rPr lang="en-US" dirty="0" smtClean="0"/>
              <a:t>English and Scottish.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b)</a:t>
            </a:r>
            <a:r>
              <a:rPr lang="en-US" dirty="0" smtClean="0"/>
              <a:t>American and Welsh.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c)</a:t>
            </a:r>
            <a:r>
              <a:rPr lang="en-US" dirty="0" smtClean="0"/>
              <a:t>Welsh and </a:t>
            </a:r>
            <a:r>
              <a:rPr lang="en-US" dirty="0"/>
              <a:t>E</a:t>
            </a:r>
            <a:r>
              <a:rPr lang="en-US" dirty="0" smtClean="0"/>
              <a:t>nglish.</a:t>
            </a:r>
          </a:p>
          <a:p>
            <a:pPr>
              <a:buNone/>
            </a:pPr>
            <a:r>
              <a:rPr lang="en-US" b="1" dirty="0" smtClean="0"/>
              <a:t>   </a:t>
            </a:r>
            <a:endParaRPr lang="es-ES_tradnl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THE ANSWERS ARE…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 marL="457200" indent="-457200"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1)</a:t>
            </a:r>
            <a:r>
              <a:rPr lang="en-US" b="1" dirty="0" smtClean="0"/>
              <a:t>What is the capital of Wales?</a:t>
            </a:r>
          </a:p>
          <a:p>
            <a:pPr marL="457200" indent="-457200" algn="ctr">
              <a:buNone/>
            </a:pPr>
            <a:endParaRPr lang="en-US" b="1" dirty="0" smtClean="0"/>
          </a:p>
          <a:p>
            <a:pPr marL="457200" indent="-457200" algn="ctr">
              <a:buNone/>
            </a:pPr>
            <a:endParaRPr lang="en-US" b="1" dirty="0" smtClean="0"/>
          </a:p>
          <a:p>
            <a:pPr marL="457200" indent="-457200" algn="ctr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457200" indent="-457200"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a)</a:t>
            </a:r>
            <a:r>
              <a:rPr lang="en-US" b="1" dirty="0" smtClean="0">
                <a:solidFill>
                  <a:schemeClr val="tx1"/>
                </a:solidFill>
              </a:rPr>
              <a:t>Cardiff</a:t>
            </a:r>
            <a:endParaRPr lang="es-ES_tradnl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_tradnl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2)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How many official languages are there in Wales?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c)</a:t>
            </a:r>
            <a:r>
              <a:rPr lang="en-US" b="1" dirty="0" smtClean="0">
                <a:solidFill>
                  <a:schemeClr val="tx1"/>
                </a:solidFill>
              </a:rPr>
              <a:t>Welsh and </a:t>
            </a:r>
            <a:r>
              <a:rPr lang="en-US" b="1" dirty="0">
                <a:solidFill>
                  <a:schemeClr val="tx1"/>
                </a:solidFill>
              </a:rPr>
              <a:t>E</a:t>
            </a:r>
            <a:r>
              <a:rPr lang="en-US" b="1" dirty="0" smtClean="0">
                <a:solidFill>
                  <a:schemeClr val="tx1"/>
                </a:solidFill>
              </a:rPr>
              <a:t>nglish.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QUESTIONS ABOUT WALES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3)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When </a:t>
            </a:r>
            <a:r>
              <a:rPr lang="en-US" b="1" dirty="0" smtClean="0">
                <a:solidFill>
                  <a:schemeClr val="tx1"/>
                </a:solidFill>
              </a:rPr>
              <a:t>is </a:t>
            </a:r>
            <a:r>
              <a:rPr lang="en-US" b="1" dirty="0" smtClean="0">
                <a:solidFill>
                  <a:schemeClr val="tx1"/>
                </a:solidFill>
              </a:rPr>
              <a:t>the national day of Wales?</a:t>
            </a: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 a)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St David’s day (March </a:t>
            </a:r>
            <a:r>
              <a:rPr lang="en-US" dirty="0" smtClean="0">
                <a:solidFill>
                  <a:schemeClr val="tx1"/>
                </a:solidFill>
              </a:rPr>
              <a:t>1st).   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  </a:t>
            </a: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   b)</a:t>
            </a:r>
            <a:r>
              <a:rPr lang="en-US" dirty="0" smtClean="0">
                <a:solidFill>
                  <a:schemeClr val="tx1"/>
                </a:solidFill>
              </a:rPr>
              <a:t>St George’s day  (April </a:t>
            </a:r>
            <a:r>
              <a:rPr lang="en-US" dirty="0" smtClean="0">
                <a:solidFill>
                  <a:schemeClr val="tx1"/>
                </a:solidFill>
              </a:rPr>
              <a:t>23rd)</a:t>
            </a:r>
            <a:endParaRPr lang="es-ES_tradnl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c)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San Andrew‘s day (November </a:t>
            </a:r>
            <a:r>
              <a:rPr lang="en-US" dirty="0" smtClean="0">
                <a:solidFill>
                  <a:schemeClr val="tx1"/>
                </a:solidFill>
              </a:rPr>
              <a:t>30th). </a:t>
            </a:r>
            <a:endParaRPr lang="es-ES_tradnl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_tradnl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283968" y="1628800"/>
            <a:ext cx="3657600" cy="457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4)</a:t>
            </a:r>
            <a:r>
              <a:rPr lang="es-ES_tradnl" b="1" dirty="0" err="1" smtClean="0"/>
              <a:t>When</a:t>
            </a:r>
            <a:r>
              <a:rPr lang="es-ES_tradnl" b="1" dirty="0" smtClean="0"/>
              <a:t> </a:t>
            </a:r>
            <a:r>
              <a:rPr lang="es-ES_tradnl" b="1" dirty="0" err="1"/>
              <a:t>was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castle</a:t>
            </a:r>
            <a:r>
              <a:rPr lang="es-ES_tradnl" b="1" dirty="0"/>
              <a:t> </a:t>
            </a:r>
            <a:r>
              <a:rPr lang="es-ES_tradnl" b="1" dirty="0" err="1" smtClean="0"/>
              <a:t>built</a:t>
            </a:r>
            <a:r>
              <a:rPr lang="es-ES_tradnl" b="1" dirty="0" smtClean="0"/>
              <a:t>?</a:t>
            </a:r>
          </a:p>
          <a:p>
            <a:pPr>
              <a:buNone/>
            </a:pPr>
            <a:endParaRPr lang="es-ES_tradnl" b="1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a)</a:t>
            </a:r>
            <a:r>
              <a:rPr lang="es-ES_tradnl" dirty="0" smtClean="0"/>
              <a:t>1191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b)</a:t>
            </a:r>
            <a:r>
              <a:rPr lang="es-ES_tradnl" dirty="0" smtClean="0"/>
              <a:t>1080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c)</a:t>
            </a:r>
            <a:r>
              <a:rPr lang="es-ES_tradnl" dirty="0" smtClean="0"/>
              <a:t>1091</a:t>
            </a:r>
            <a:endParaRPr lang="es-ES_tradnl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000" dirty="0" smtClean="0">
                <a:solidFill>
                  <a:schemeClr val="accent1"/>
                </a:solidFill>
              </a:rPr>
              <a:t>THE ANSWERS ARE…</a:t>
            </a:r>
            <a:endParaRPr lang="es-ES_tradnl" sz="4000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3)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When is the national day of Wales?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 a)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St David’s day (March 1</a:t>
            </a:r>
            <a:r>
              <a:rPr lang="en-US" b="1" baseline="30000" dirty="0" smtClean="0">
                <a:solidFill>
                  <a:schemeClr val="tx1"/>
                </a:solidFill>
              </a:rPr>
              <a:t>st</a:t>
            </a:r>
            <a:r>
              <a:rPr lang="en-US" b="1" dirty="0" smtClean="0">
                <a:solidFill>
                  <a:schemeClr val="tx1"/>
                </a:solidFill>
              </a:rPr>
              <a:t> ).  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s-ES_tradnl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4)</a:t>
            </a:r>
            <a:r>
              <a:rPr lang="es-ES_tradnl" b="1" dirty="0" err="1" smtClean="0"/>
              <a:t>When</a:t>
            </a:r>
            <a:r>
              <a:rPr lang="es-ES_tradnl" b="1" dirty="0" smtClean="0"/>
              <a:t>  </a:t>
            </a:r>
            <a:r>
              <a:rPr lang="es-ES_tradnl" b="1" dirty="0" err="1" smtClean="0"/>
              <a:t>was</a:t>
            </a:r>
            <a:r>
              <a:rPr lang="es-ES_tradnl" b="1" dirty="0" smtClean="0"/>
              <a:t> </a:t>
            </a:r>
            <a:r>
              <a:rPr lang="es-ES_tradnl" b="1" dirty="0" err="1" smtClean="0"/>
              <a:t>the</a:t>
            </a:r>
            <a:r>
              <a:rPr lang="es-ES_tradnl" b="1" dirty="0" smtClean="0"/>
              <a:t> </a:t>
            </a:r>
            <a:r>
              <a:rPr lang="es-ES_tradnl" b="1" dirty="0" err="1" smtClean="0"/>
              <a:t>castle</a:t>
            </a:r>
            <a:r>
              <a:rPr lang="es-ES_tradnl" b="1" dirty="0" smtClean="0"/>
              <a:t> </a:t>
            </a:r>
            <a:r>
              <a:rPr lang="es-ES_tradnl" b="1" dirty="0" err="1" smtClean="0"/>
              <a:t>built</a:t>
            </a:r>
            <a:r>
              <a:rPr lang="es-ES_tradnl" b="1" dirty="0" smtClean="0"/>
              <a:t>?</a:t>
            </a:r>
          </a:p>
          <a:p>
            <a:pPr>
              <a:buNone/>
            </a:pPr>
            <a:endParaRPr lang="es-ES_tradnl" b="1" dirty="0" smtClean="0"/>
          </a:p>
          <a:p>
            <a:pPr>
              <a:buNone/>
            </a:pPr>
            <a:endParaRPr lang="es-ES_tradnl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s-ES_tradnl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         c)</a:t>
            </a:r>
            <a:r>
              <a:rPr lang="es-ES_tradnl" b="1" dirty="0" smtClean="0"/>
              <a:t>1091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sz="4400" b="1" dirty="0" smtClean="0">
                <a:solidFill>
                  <a:schemeClr val="accent1"/>
                </a:solidFill>
              </a:rPr>
              <a:t>QUESTIONS ABOUT WALES</a:t>
            </a:r>
            <a:endParaRPr lang="es-ES_tradnl" sz="44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5)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What was the castle?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</a:t>
            </a:r>
            <a:r>
              <a:rPr lang="en-US" dirty="0" smtClean="0">
                <a:solidFill>
                  <a:schemeClr val="accent1"/>
                </a:solidFill>
              </a:rPr>
              <a:t>a) </a:t>
            </a:r>
            <a:r>
              <a:rPr lang="en-US" dirty="0" smtClean="0"/>
              <a:t>a Roman fort.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b) </a:t>
            </a:r>
            <a:r>
              <a:rPr lang="en-US" dirty="0" smtClean="0"/>
              <a:t>an abandoned castle.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c) </a:t>
            </a:r>
            <a:r>
              <a:rPr lang="en-US" dirty="0" smtClean="0"/>
              <a:t>a damned castle.</a:t>
            </a:r>
            <a:endParaRPr lang="es-ES_tradnl" b="1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6)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For what can their rooms be used now?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chemeClr val="accent1"/>
                </a:solidFill>
              </a:rPr>
              <a:t> a)</a:t>
            </a:r>
            <a:r>
              <a:rPr lang="es-ES_tradnl" dirty="0" smtClean="0">
                <a:solidFill>
                  <a:schemeClr val="accent1"/>
                </a:solidFill>
              </a:rPr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>
                <a:solidFill>
                  <a:schemeClr val="tx1"/>
                </a:solidFill>
              </a:rPr>
              <a:t>tourists</a:t>
            </a:r>
            <a:r>
              <a:rPr lang="es-ES_tradnl" dirty="0" smtClean="0">
                <a:solidFill>
                  <a:schemeClr val="tx1"/>
                </a:solidFill>
              </a:rPr>
              <a:t>.</a:t>
            </a: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b)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political</a:t>
            </a:r>
            <a:r>
              <a:rPr lang="es-ES_tradnl" dirty="0" smtClean="0"/>
              <a:t> </a:t>
            </a:r>
            <a:r>
              <a:rPr lang="es-ES_tradnl" dirty="0" err="1" smtClean="0"/>
              <a:t>meetings</a:t>
            </a:r>
            <a:r>
              <a:rPr lang="es-ES_tradnl" dirty="0" smtClean="0"/>
              <a:t>.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   </a:t>
            </a:r>
            <a:r>
              <a:rPr lang="es-ES_tradnl" dirty="0" smtClean="0">
                <a:solidFill>
                  <a:schemeClr val="accent1"/>
                </a:solidFill>
              </a:rPr>
              <a:t>c) </a:t>
            </a:r>
            <a:r>
              <a:rPr lang="es-ES_tradnl" dirty="0" err="1" smtClean="0">
                <a:solidFill>
                  <a:schemeClr val="tx1"/>
                </a:solidFill>
              </a:rPr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weddings</a:t>
            </a:r>
            <a:r>
              <a:rPr lang="es-ES_tradnl" dirty="0" smtClean="0"/>
              <a:t>. </a:t>
            </a:r>
            <a:endParaRPr lang="es-ES_trad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THE ANSWERS ARE…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5)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What was the castle?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a) </a:t>
            </a:r>
            <a:r>
              <a:rPr lang="en-US" b="1" dirty="0" smtClean="0"/>
              <a:t>a Roman fort</a:t>
            </a:r>
          </a:p>
          <a:p>
            <a:pPr>
              <a:buNone/>
            </a:pPr>
            <a:endParaRPr lang="es-ES_tradnl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6)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For what can their rooms be used now?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c) </a:t>
            </a:r>
            <a:r>
              <a:rPr lang="es-ES_tradnl" b="1" dirty="0" err="1" smtClean="0">
                <a:solidFill>
                  <a:schemeClr val="tx1"/>
                </a:solidFill>
              </a:rPr>
              <a:t>for</a:t>
            </a:r>
            <a:r>
              <a:rPr lang="es-ES_tradnl" b="1" dirty="0" smtClean="0"/>
              <a:t> </a:t>
            </a:r>
            <a:r>
              <a:rPr lang="es-ES_tradnl" b="1" dirty="0" err="1" smtClean="0"/>
              <a:t>weddings</a:t>
            </a:r>
            <a:r>
              <a:rPr lang="es-ES_tradnl" b="1" dirty="0" smtClean="0"/>
              <a:t>.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QUESTIONS ABOUT WALES 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457200" indent="-457200">
              <a:buNone/>
            </a:pPr>
            <a:endParaRPr lang="es-ES_tradnl" b="1" dirty="0" smtClean="0">
              <a:solidFill>
                <a:schemeClr val="accent1"/>
              </a:solidFill>
            </a:endParaRPr>
          </a:p>
          <a:p>
            <a:pPr marL="457200" indent="-45720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7)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What animal and  what </a:t>
            </a:r>
            <a:r>
              <a:rPr lang="en-US" b="1" dirty="0" err="1" smtClean="0"/>
              <a:t>colour</a:t>
            </a:r>
            <a:r>
              <a:rPr lang="en-US" b="1" dirty="0" smtClean="0"/>
              <a:t> appear on the flag of Wales?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None/>
            </a:pPr>
            <a:r>
              <a:rPr lang="en-US" b="1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a) </a:t>
            </a:r>
            <a:r>
              <a:rPr lang="en-US" dirty="0" smtClean="0"/>
              <a:t>Red dragon.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b) </a:t>
            </a:r>
            <a:r>
              <a:rPr lang="en-US" dirty="0" smtClean="0"/>
              <a:t>Green salamander.</a:t>
            </a:r>
          </a:p>
          <a:p>
            <a:pPr marL="457200" indent="-457200">
              <a:buNone/>
            </a:pPr>
            <a:r>
              <a:rPr lang="en-US" dirty="0" smtClean="0"/>
              <a:t> </a:t>
            </a:r>
          </a:p>
          <a:p>
            <a:pPr marL="457200" indent="-45720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c) </a:t>
            </a:r>
            <a:r>
              <a:rPr lang="en-US" dirty="0" smtClean="0"/>
              <a:t>Golden tiger.</a:t>
            </a:r>
            <a:endParaRPr lang="es-ES_tradnl" dirty="0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8)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What other symbols represent Wales?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a)</a:t>
            </a:r>
            <a:r>
              <a:rPr lang="en-US" dirty="0" smtClean="0"/>
              <a:t>The cat and the lilac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</a:t>
            </a:r>
            <a:r>
              <a:rPr lang="en-US" dirty="0" smtClean="0">
                <a:solidFill>
                  <a:schemeClr val="accent1"/>
                </a:solidFill>
              </a:rPr>
              <a:t> b) </a:t>
            </a:r>
            <a:r>
              <a:rPr lang="en-US" dirty="0" smtClean="0"/>
              <a:t>The leek and the narcissus </a:t>
            </a:r>
          </a:p>
          <a:p>
            <a:pPr>
              <a:buNone/>
            </a:pPr>
            <a:r>
              <a:rPr lang="en-US" b="1" dirty="0" smtClean="0"/>
              <a:t>   </a:t>
            </a:r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dirty="0" smtClean="0">
                <a:solidFill>
                  <a:schemeClr val="accent1"/>
                </a:solidFill>
              </a:rPr>
              <a:t>c)</a:t>
            </a:r>
            <a:r>
              <a:rPr lang="en-US" dirty="0" smtClean="0"/>
              <a:t>The dog and the tulip </a:t>
            </a:r>
            <a:endParaRPr lang="es-ES_tradnl" dirty="0" smtClean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000" b="1" dirty="0" smtClean="0">
                <a:solidFill>
                  <a:schemeClr val="accent1"/>
                </a:solidFill>
              </a:rPr>
              <a:t>THE ANSWERS ARE…</a:t>
            </a:r>
            <a:endParaRPr lang="es-ES_tradnl" sz="40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None/>
            </a:pPr>
            <a:endParaRPr lang="en-US" b="1" dirty="0" smtClean="0"/>
          </a:p>
          <a:p>
            <a:pPr marL="457200" indent="-45720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7)</a:t>
            </a:r>
            <a:r>
              <a:rPr lang="en-US" b="1" dirty="0" smtClean="0"/>
              <a:t>What animal and of what color is the Welsh symbol? </a:t>
            </a:r>
          </a:p>
          <a:p>
            <a:pPr marL="457200" indent="-457200" algn="ctr">
              <a:buNone/>
            </a:pPr>
            <a:endParaRPr lang="en-US" b="1" dirty="0" smtClean="0"/>
          </a:p>
          <a:p>
            <a:pPr marL="457200" indent="-457200" algn="ctr">
              <a:buNone/>
            </a:pPr>
            <a:endParaRPr lang="en-US" b="1" dirty="0" smtClean="0"/>
          </a:p>
          <a:p>
            <a:pPr marL="457200" indent="-457200"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a) </a:t>
            </a:r>
            <a:r>
              <a:rPr lang="en-US" b="1" dirty="0" smtClean="0"/>
              <a:t>Red dragon.</a:t>
            </a:r>
            <a:endParaRPr lang="es-ES_tradnl" b="1" dirty="0" smtClean="0"/>
          </a:p>
          <a:p>
            <a:endParaRPr lang="es-ES_tradnl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8)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/>
              <a:t>What other symbols represent Wales?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b) </a:t>
            </a:r>
            <a:r>
              <a:rPr lang="en-US" b="1" dirty="0" smtClean="0"/>
              <a:t>The leek and the narcissus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2267744" y="2564904"/>
            <a:ext cx="6462464" cy="18943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>
                <a:solidFill>
                  <a:schemeClr val="accent1"/>
                </a:solidFill>
              </a:rPr>
              <a:t>LUCÍA GARZÓN MIGUEL</a:t>
            </a:r>
            <a:br>
              <a:rPr lang="es-ES_tradnl" sz="3600" dirty="0" smtClean="0">
                <a:solidFill>
                  <a:schemeClr val="accent1"/>
                </a:solidFill>
              </a:rPr>
            </a:br>
            <a:r>
              <a:rPr lang="es-ES_tradnl" sz="3600" dirty="0" smtClean="0">
                <a:solidFill>
                  <a:schemeClr val="accent1"/>
                </a:solidFill>
              </a:rPr>
              <a:t>MARÍA MANGAS SASTRE</a:t>
            </a:r>
            <a:br>
              <a:rPr lang="es-ES_tradnl" sz="3600" dirty="0" smtClean="0">
                <a:solidFill>
                  <a:schemeClr val="accent1"/>
                </a:solidFill>
              </a:rPr>
            </a:br>
            <a:r>
              <a:rPr lang="es-ES_tradnl" sz="3600" dirty="0" smtClean="0">
                <a:solidFill>
                  <a:schemeClr val="accent1"/>
                </a:solidFill>
              </a:rPr>
              <a:t>BEATRIZ MARTÍN GARCÍA</a:t>
            </a:r>
            <a:endParaRPr lang="es-ES_tradnl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425</TotalTime>
  <Words>506</Words>
  <Application>Microsoft Office PowerPoint</Application>
  <PresentationFormat>Presentación en pantalla (4:3)</PresentationFormat>
  <Paragraphs>129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Mirador</vt:lpstr>
      <vt:lpstr>WALES</vt:lpstr>
      <vt:lpstr>Presentación de PowerPoint</vt:lpstr>
      <vt:lpstr>Presentación de PowerPoint</vt:lpstr>
      <vt:lpstr>Presentación de PowerPoint</vt:lpstr>
      <vt:lpstr>QUESTIONS ABOUT WALES</vt:lpstr>
      <vt:lpstr>THE ANSWERS ARE…</vt:lpstr>
      <vt:lpstr>QUESTIONS ABOUT WALES</vt:lpstr>
      <vt:lpstr>THE ANSWERS ARE…</vt:lpstr>
      <vt:lpstr>QUESTIONS ABOUT WALES</vt:lpstr>
      <vt:lpstr>THE ANSWERS ARE…</vt:lpstr>
      <vt:lpstr>QUESTIONS ABOUT WALES </vt:lpstr>
      <vt:lpstr>THE ANSWERS ARE…</vt:lpstr>
      <vt:lpstr>LUCÍA GARZÓN MIGUEL MARÍA MANGAS SASTRE BEATRIZ MARTÍN GARCÍA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WALES</dc:title>
  <dc:creator>BEEP</dc:creator>
  <cp:lastModifiedBy>Inmaculada</cp:lastModifiedBy>
  <cp:revision>46</cp:revision>
  <dcterms:created xsi:type="dcterms:W3CDTF">2012-06-02T13:33:19Z</dcterms:created>
  <dcterms:modified xsi:type="dcterms:W3CDTF">2012-06-16T21:32:07Z</dcterms:modified>
</cp:coreProperties>
</file>